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1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1" r:id="rId14"/>
    <p:sldId id="319" r:id="rId15"/>
    <p:sldId id="320" r:id="rId16"/>
    <p:sldId id="322" r:id="rId17"/>
    <p:sldId id="323" r:id="rId18"/>
    <p:sldId id="324" r:id="rId19"/>
    <p:sldId id="325" r:id="rId20"/>
    <p:sldId id="290" r:id="rId21"/>
  </p:sldIdLst>
  <p:sldSz cx="9144000" cy="6858000" type="screen4x3"/>
  <p:notesSz cx="9998075" cy="68659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6F"/>
    <a:srgbClr val="FF6600"/>
    <a:srgbClr val="FE5100"/>
    <a:srgbClr val="D9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4660"/>
  </p:normalViewPr>
  <p:slideViewPr>
    <p:cSldViewPr>
      <p:cViewPr varScale="1">
        <p:scale>
          <a:sx n="110" d="100"/>
          <a:sy n="110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63262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53BC8762-E023-4141-A79E-03F566331179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63262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1280E84B-849C-4204-B88A-CCD5DA7FE8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757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63262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589073B2-BDE0-494B-8332-F91D9AF80376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82950" y="514350"/>
            <a:ext cx="3432175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9808" y="3261321"/>
            <a:ext cx="7998460" cy="308967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63262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51273A7-DA30-47C4-828B-C629BB4B9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96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273A7-DA30-47C4-828B-C629BB4B9D5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87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2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48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14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883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372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89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93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44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76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53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30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989D-85FB-4941-8BE5-13BF95983E18}" type="datetimeFigureOut">
              <a:rPr lang="ko-KR" altLang="en-US" smtClean="0"/>
              <a:pPr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B726-20B2-4CB4-A6BB-BC43B3878A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4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s://swindow.naver.com/beauty/store/1000025042?NaPm=ct=jcuamv55|ci=checkout|tr=ds|trx=|hk=7887e0ae09e31bde8be26e61ed0e6707ede56a8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results?search_query=karadiu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bay.com/sch/i.html?_from=R40&amp;_trksid=p2050601.m570.l1313.TR0.TRC0.H0.Xkaradium.TRS0&amp;_nkw=karadium&amp;_sacat=0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amazon.com/s/ref=nb_sb_noss?url=search-alias=aps&amp;field-keywords=karadium&amp;rh=i:aps,k:karadiu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pic>
        <p:nvPicPr>
          <p:cNvPr id="4" name="그림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520788"/>
            <a:ext cx="1872208" cy="103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004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184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13</a:t>
            </a:r>
          </a:p>
        </p:txBody>
      </p:sp>
      <p:pic>
        <p:nvPicPr>
          <p:cNvPr id="4" name="그림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880828"/>
            <a:ext cx="2124236" cy="4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758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85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97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351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4653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2457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02</a:t>
            </a:r>
            <a:endParaRPr lang="ko-KR" alt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03</a:t>
            </a:r>
            <a:endParaRPr lang="ko-KR" alt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04</a:t>
            </a:r>
            <a:endParaRPr lang="ko-KR" alt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05</a:t>
            </a:r>
            <a:endParaRPr lang="ko-KR" alt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8573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7517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7880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129300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bg1">
                    <a:lumMod val="65000"/>
                  </a:schemeClr>
                </a:solidFill>
              </a:rPr>
              <a:t>09</a:t>
            </a:r>
          </a:p>
        </p:txBody>
      </p:sp>
      <p:pic>
        <p:nvPicPr>
          <p:cNvPr id="5" name="그림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880828"/>
            <a:ext cx="1872208" cy="562201"/>
          </a:xfrm>
          <a:prstGeom prst="rect">
            <a:avLst/>
          </a:prstGeom>
        </p:spPr>
      </p:pic>
      <p:pic>
        <p:nvPicPr>
          <p:cNvPr id="6" name="그림 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14" y="1808820"/>
            <a:ext cx="1405502" cy="5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2320</TotalTime>
  <Words>37</Words>
  <Application>Microsoft Office PowerPoint</Application>
  <PresentationFormat>화면 슬라이드 쇼(4:3)</PresentationFormat>
  <Paragraphs>37</Paragraphs>
  <Slides>20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140</cp:revision>
  <cp:lastPrinted>2017-07-31T09:55:43Z</cp:lastPrinted>
  <dcterms:created xsi:type="dcterms:W3CDTF">2015-07-14T05:03:56Z</dcterms:created>
  <dcterms:modified xsi:type="dcterms:W3CDTF">2018-03-02T06:38:39Z</dcterms:modified>
</cp:coreProperties>
</file>